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541" r:id="rId3"/>
    <p:sldId id="542" r:id="rId4"/>
    <p:sldId id="543" r:id="rId5"/>
    <p:sldId id="546" r:id="rId6"/>
    <p:sldId id="54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24/02/2024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24/02/2024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69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77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278752" y="3528040"/>
            <a:ext cx="113127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Agora que você já conhece as regras de negócio e mais sobre a aplicação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MangeTrips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por ter trabalhado no desenvolvimento de seu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e algumas interações com o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chegou a hora de aperfeiçoar este projeto!</a:t>
            </a: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Sua missão é desenvolver um </a:t>
            </a:r>
            <a:r>
              <a:rPr lang="pt-BR" sz="28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chatbot</a:t>
            </a:r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 que permitirá com que os usuários que acessem sua aplicação tenham um atendimento personalizado!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477" y="126005"/>
            <a:ext cx="2851949" cy="345127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066" y="151428"/>
            <a:ext cx="2590800" cy="34004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180" y="175240"/>
            <a:ext cx="2581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Implemente a I.A. que utilizamos em sala de aula para interpretação de linguagem natural, porém adicionando mais 2 novas funcionalidades para 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chatbot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(além da listagem e procura de viagens que já implementamos durante a aula).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5F4C0A-31BE-6D27-8516-9FA4F728B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791" y="3529290"/>
            <a:ext cx="5893199" cy="31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Implemente ainda no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uma melhoria para sair do loop de procura de viagem, seja voltando ao menu anterior ou o principal, ou ainda utilizando alguma outra solução melhor que você encontrar…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3)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as rotas do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para poder listar os históricos de conversas por id de usuário.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4)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outra rota para pegar todas as conversas por Id do histórico de conversa.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5)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crie um menu lateral ou outra forma que julgar pertinente para mostrar os históricos de conversas existentes (como ainda não temos a autenticação, considere o usuário com id 1 que já existe no banco de dados)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6)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Ao clicar no ícone de alguma conversa, é necessário carregar todas as conversas existentes (fazendo a distinção do que é pergunta e resposta), e ainda permitir com que continue essa conversa (caixa de digitação de mais mensagens deve aparecer)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7)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Também adicione neste menu um botão de + para poder iniciar uma nova conversa.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8)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Inclua alguns componentes do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primeVue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para poder fazer estas a adições e treinar o uso da biblioteca.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CE9336-68BC-D942-3FA4-AF0ACDA3D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04" y="1992362"/>
            <a:ext cx="10244912" cy="47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11790</TotalTime>
  <Words>324</Words>
  <Application>Microsoft Office PowerPoint</Application>
  <PresentationFormat>Widescreen</PresentationFormat>
  <Paragraphs>25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Cavolini</vt:lpstr>
      <vt:lpstr>Montserrat</vt:lpstr>
      <vt:lpstr>Montserrat Medium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749</cp:revision>
  <dcterms:created xsi:type="dcterms:W3CDTF">2020-11-19T18:52:57Z</dcterms:created>
  <dcterms:modified xsi:type="dcterms:W3CDTF">2024-02-24T21:22:30Z</dcterms:modified>
</cp:coreProperties>
</file>